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9BAD50-FAFE-BD3E-D148-A294F8FF1BBD}" v="16" dt="2023-11-03T14:43:10.247"/>
    <p1510:client id="{DB1EC2AE-820A-3CC9-242F-32F15AAA0744}" v="9" dt="2022-10-14T16:12:32.1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8DA0F-1F61-DA7F-8039-E7DED286A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A9BE3-A151-4077-89DC-68B112F2106B}" type="datetimeFigureOut">
              <a:rPr lang="fr-CA"/>
              <a:pPr>
                <a:defRPr/>
              </a:pPr>
              <a:t>2023-11-03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C59E7-A170-8917-7A81-2E566E278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F4B25-19FE-E618-F0CC-CDA92012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71ED8-5692-472E-84CF-54BA73DB825C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427751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0E311-626D-7902-CEA8-CB9021CA6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EA812-3EF3-4F52-90E2-18F199B214B2}" type="datetimeFigureOut">
              <a:rPr lang="fr-CA"/>
              <a:pPr>
                <a:defRPr/>
              </a:pPr>
              <a:t>2023-11-03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C27D3-5E9C-857E-BDDE-502B70C37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ABF91-8E1E-A37B-6107-17C9E2D8E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FB74F-3997-4133-9AE5-902110251998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07730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2717E-3F28-3B9B-6BE1-8D5183115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4DC0C-341C-4789-8CCD-695E8FCCD718}" type="datetimeFigureOut">
              <a:rPr lang="fr-CA"/>
              <a:pPr>
                <a:defRPr/>
              </a:pPr>
              <a:t>2023-11-03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C1B7E-AD07-8EE6-E7D9-223D20E88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F15C1-346B-430F-2824-72092E8EF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CB620-90EF-4E2C-8BB5-7311F5B2FB32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773558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D8223-3D8A-5702-CB15-6C619F05F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5FCB4-4288-4AB4-97AB-D2FEACC6C248}" type="datetimeFigureOut">
              <a:rPr lang="fr-CA"/>
              <a:pPr>
                <a:defRPr/>
              </a:pPr>
              <a:t>2023-11-03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2738A-2619-3F59-7EE8-C77305310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7B6A1-F7B4-8F82-29D1-9212B754C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705F1-356B-408C-BF5B-C9D1A7D0C3CB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241621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26B4D-EBCA-2D8A-B75E-20AC7C113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F8166-015B-4A1C-B27A-88A2DCE26323}" type="datetimeFigureOut">
              <a:rPr lang="fr-CA"/>
              <a:pPr>
                <a:defRPr/>
              </a:pPr>
              <a:t>2023-11-03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9E3C3-BDEF-BF53-F95C-C7FBCDA3F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F7DF0-408F-D579-C1CC-A8C953CFE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50D94-D63D-479E-B0B6-9B753BD82793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770107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1B91BC-6A02-5A55-7397-F56F62B8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110ED-84B5-4643-A152-24F2C43B17E3}" type="datetimeFigureOut">
              <a:rPr lang="fr-CA"/>
              <a:pPr>
                <a:defRPr/>
              </a:pPr>
              <a:t>2023-11-03</a:t>
            </a:fld>
            <a:endParaRPr lang="fr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5E71C5-A16E-0EBE-BC2D-0E390EFBB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1A7962-21CB-DBB6-9AFC-5F98D1B87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61A20-EE8A-4C50-AA66-0D245E974982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373440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A1AAD9F-3459-F2B7-B236-A312B6846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6FE36-F2A0-4C1A-AEF5-B5B2ECB1DA8D}" type="datetimeFigureOut">
              <a:rPr lang="fr-CA"/>
              <a:pPr>
                <a:defRPr/>
              </a:pPr>
              <a:t>2023-11-03</a:t>
            </a:fld>
            <a:endParaRPr lang="fr-CA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BC9BD48-7F1B-7F4F-47DE-4191F24FB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F73235E-2D87-CE9B-3F25-86A696D2C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524AE-10BA-4D76-B78C-4293A07B471F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25526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3E66AFA-DDA7-9EF7-EFB1-11906CC45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2054E-1B75-4ED1-B073-AC6D731472EA}" type="datetimeFigureOut">
              <a:rPr lang="fr-CA"/>
              <a:pPr>
                <a:defRPr/>
              </a:pPr>
              <a:t>2023-11-03</a:t>
            </a:fld>
            <a:endParaRPr lang="fr-CA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279B015-9945-2545-16E7-49718186B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50AD47E-CBF5-6394-4176-6ABD75D9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05658-278E-403D-8788-FC5597CA099A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329998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E7D0690-C668-9C27-AF93-30CC13ABE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366E4-EB26-4DEC-9BFA-531E98B27093}" type="datetimeFigureOut">
              <a:rPr lang="fr-CA"/>
              <a:pPr>
                <a:defRPr/>
              </a:pPr>
              <a:t>2023-11-03</a:t>
            </a:fld>
            <a:endParaRPr lang="fr-CA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8917A76-DFD9-6B59-FBB0-A0D2832CF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BF70F8-04FF-7A49-760F-15CB74838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01724-BA76-4752-9EF0-BC90F79FE26A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798058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97AA77-397E-BFE2-B56F-070A6CDA9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81121-DE99-4B25-B1A6-FEDDC5CEFCF8}" type="datetimeFigureOut">
              <a:rPr lang="fr-CA"/>
              <a:pPr>
                <a:defRPr/>
              </a:pPr>
              <a:t>2023-11-03</a:t>
            </a:fld>
            <a:endParaRPr lang="fr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9A01F2-2A49-8969-E4E8-F951D5AD7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36EB9E-B9C7-1CE9-FE12-E62AE94F7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D28B3-2EDB-4846-9878-D7BC46F81610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56111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F30E83-ED72-DB61-479F-B5ECCC13E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3A9F9-98E2-478A-A03D-E114A01D6EBB}" type="datetimeFigureOut">
              <a:rPr lang="fr-CA"/>
              <a:pPr>
                <a:defRPr/>
              </a:pPr>
              <a:t>2023-11-03</a:t>
            </a:fld>
            <a:endParaRPr lang="fr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C575202-FFC7-259B-FFD7-5E0B1ECC1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4B2D8A-A5CE-11C2-565E-433410680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C799C-5FB3-4505-AAA8-7D3E4A498B9D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662529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0B73122-BF4A-CAAB-CFF1-3304C66D9F8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fr-CA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5E19290-382F-528E-D180-C3FF9EC072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fr-CA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F2AC4-A7AD-F143-252F-17E35C0F70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6C3149-BC72-4A2C-888A-DD884803E32F}" type="datetimeFigureOut">
              <a:rPr lang="fr-CA"/>
              <a:pPr>
                <a:defRPr/>
              </a:pPr>
              <a:t>2023-11-03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40889-7A66-DF77-633A-9DCCC3A447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8D5B6-DDA0-6DB1-48A1-F1C60AFDE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981A43B-A7D0-4F63-A10B-C29619248A30}" type="slidenum">
              <a:rPr lang="fr-CA" altLang="fr-FR"/>
              <a:pPr/>
              <a:t>‹n°›</a:t>
            </a:fld>
            <a:endParaRPr lang="fr-CA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4">
            <a:extLst>
              <a:ext uri="{FF2B5EF4-FFF2-40B4-BE49-F238E27FC236}">
                <a16:creationId xmlns:a16="http://schemas.microsoft.com/office/drawing/2014/main" id="{8223CF7C-245C-5A0C-2F27-8BEC29392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6380" y="1553766"/>
            <a:ext cx="6626225" cy="13223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4000" dirty="0">
                <a:solidFill>
                  <a:srgbClr val="FF0000"/>
                </a:solidFill>
              </a:rPr>
              <a:t>Insert Presentation Title and Author’s names</a:t>
            </a:r>
            <a:endParaRPr lang="fr-CA" altLang="en-US" sz="4000" dirty="0">
              <a:solidFill>
                <a:srgbClr val="FF0000"/>
              </a:solidFill>
            </a:endParaRPr>
          </a:p>
        </p:txBody>
      </p:sp>
      <p:sp>
        <p:nvSpPr>
          <p:cNvPr id="2052" name="TextBox 5">
            <a:extLst>
              <a:ext uri="{FF2B5EF4-FFF2-40B4-BE49-F238E27FC236}">
                <a16:creationId xmlns:a16="http://schemas.microsoft.com/office/drawing/2014/main" id="{BDA45305-2F92-24F9-9E96-796D637CD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975" y="3352404"/>
            <a:ext cx="35274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CA" altLang="en-US" sz="2000" dirty="0">
                <a:solidFill>
                  <a:schemeClr val="bg1"/>
                </a:solidFill>
                <a:latin typeface="Calibri"/>
                <a:cs typeface="Arial"/>
              </a:rPr>
              <a:t>Insert Company Logo </a:t>
            </a:r>
            <a:endParaRPr lang="en-CA" altLang="en-US" sz="20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000" dirty="0">
                <a:solidFill>
                  <a:schemeClr val="bg1"/>
                </a:solidFill>
                <a:latin typeface="Calibri"/>
                <a:cs typeface="Arial"/>
              </a:rPr>
              <a:t>if Applicable</a:t>
            </a:r>
            <a:endParaRPr lang="fr-CA" altLang="en-US" sz="2000">
              <a:solidFill>
                <a:schemeClr val="bg1"/>
              </a:solidFill>
              <a:latin typeface="Calibri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11</Words>
  <Application>Microsoft Office PowerPoint</Application>
  <PresentationFormat>Affichage à l'écran (16:9)</PresentationFormat>
  <Paragraphs>3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Office Theme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Perichaud</dc:creator>
  <cp:lastModifiedBy>Thomas</cp:lastModifiedBy>
  <cp:revision>36</cp:revision>
  <dcterms:created xsi:type="dcterms:W3CDTF">2013-01-03T22:07:02Z</dcterms:created>
  <dcterms:modified xsi:type="dcterms:W3CDTF">2023-11-03T14:43:56Z</dcterms:modified>
</cp:coreProperties>
</file>