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1EC2AE-820A-3CC9-242F-32F15AAA0744}" v="9" dt="2022-10-14T16:12:32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8DA0F-1F61-DA7F-8039-E7DED286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9BE3-A151-4077-89DC-68B112F2106B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C59E7-A170-8917-7A81-2E566E27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F4B25-19FE-E618-F0CC-CDA92012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71ED8-5692-472E-84CF-54BA73DB825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7751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0E311-626D-7902-CEA8-CB9021CA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EA812-3EF3-4F52-90E2-18F199B214B2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C27D3-5E9C-857E-BDDE-502B70C37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ABF91-8E1E-A37B-6107-17C9E2D8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FB74F-3997-4133-9AE5-90211025199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773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2717E-3F28-3B9B-6BE1-8D518311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DC0C-341C-4789-8CCD-695E8FCCD718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C1B7E-AD07-8EE6-E7D9-223D20E8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15C1-346B-430F-2824-72092E8E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CB620-90EF-4E2C-8BB5-7311F5B2FB3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7355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D8223-3D8A-5702-CB15-6C619F05F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5FCB4-4288-4AB4-97AB-D2FEACC6C248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2738A-2619-3F59-7EE8-C7730531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7B6A1-F7B4-8F82-29D1-9212B754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705F1-356B-408C-BF5B-C9D1A7D0C3C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4162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6B4D-EBCA-2D8A-B75E-20AC7C11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8166-015B-4A1C-B27A-88A2DCE26323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9E3C3-BDEF-BF53-F95C-C7FBCDA3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F7DF0-408F-D579-C1CC-A8C953CF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50D94-D63D-479E-B0B6-9B753BD82793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7010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B91BC-6A02-5A55-7397-F56F62B8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10ED-84B5-4643-A152-24F2C43B17E3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5E71C5-A16E-0EBE-BC2D-0E390EFB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1A7962-21CB-DBB6-9AFC-5F98D1B87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61A20-EE8A-4C50-AA66-0D245E97498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7344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1AAD9F-3459-F2B7-B236-A312B684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FE36-F2A0-4C1A-AEF5-B5B2ECB1DA8D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C9BD48-7F1B-7F4F-47DE-4191F24F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73235E-2D87-CE9B-3F25-86A696D2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524AE-10BA-4D76-B78C-4293A07B471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25526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E66AFA-DDA7-9EF7-EFB1-11906CC4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2054E-1B75-4ED1-B073-AC6D731472EA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B015-9945-2545-16E7-49718186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0AD47E-CBF5-6394-4176-6ABD75D9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05658-278E-403D-8788-FC5597CA099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2999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E7D0690-C668-9C27-AF93-30CC13AB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66E4-EB26-4DEC-9BFA-531E98B27093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917A76-DFD9-6B59-FBB0-A0D2832CF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BF70F8-04FF-7A49-760F-15CB7483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01724-BA76-4752-9EF0-BC90F79FE26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9805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97AA77-397E-BFE2-B56F-070A6CDA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1121-DE99-4B25-B1A6-FEDDC5CEFCF8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9A01F2-2A49-8969-E4E8-F951D5AD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36EB9E-B9C7-1CE9-FE12-E62AE94F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D28B3-2EDB-4846-9878-D7BC46F8161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56111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F30E83-ED72-DB61-479F-B5ECCC13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A9F9-98E2-478A-A03D-E114A01D6EBB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575202-FFC7-259B-FFD7-5E0B1ECC1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4B2D8A-A5CE-11C2-565E-43341068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C799C-5FB3-4505-AAA8-7D3E4A498B9D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6252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0B73122-BF4A-CAAB-CFF1-3304C66D9F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fr-CA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5E19290-382F-528E-D180-C3FF9EC072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fr-C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F2AC4-A7AD-F143-252F-17E35C0F7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6C3149-BC72-4A2C-888A-DD884803E32F}" type="datetimeFigureOut">
              <a:rPr lang="fr-CA"/>
              <a:pPr>
                <a:defRPr/>
              </a:pPr>
              <a:t>2023-01-11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0889-7A66-DF77-633A-9DCCC3A44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8D5B6-DDA0-6DB1-48A1-F1C60AFDE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981A43B-A7D0-4F63-A10B-C29619248A3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C28A881A-97F6-A8F4-9927-ACD095819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57" y="5358"/>
            <a:ext cx="9208292" cy="5150643"/>
          </a:xfrm>
          <a:prstGeom prst="rect">
            <a:avLst/>
          </a:prstGeom>
        </p:spPr>
      </p:pic>
      <p:sp>
        <p:nvSpPr>
          <p:cNvPr id="2051" name="TextBox 4">
            <a:extLst>
              <a:ext uri="{FF2B5EF4-FFF2-40B4-BE49-F238E27FC236}">
                <a16:creationId xmlns:a16="http://schemas.microsoft.com/office/drawing/2014/main" id="{8223CF7C-245C-5A0C-2F27-8BEC29392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380" y="1553766"/>
            <a:ext cx="6626225" cy="13223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4000">
                <a:solidFill>
                  <a:srgbClr val="FF0000"/>
                </a:solidFill>
              </a:rPr>
              <a:t>Insert Presentation Title and Author’s names</a:t>
            </a:r>
            <a:endParaRPr lang="fr-CA" altLang="en-US" sz="4000">
              <a:solidFill>
                <a:srgbClr val="FF0000"/>
              </a:solidFill>
            </a:endParaRP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BDA45305-2F92-24F9-9E96-796D637CD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3352404"/>
            <a:ext cx="35274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Insert Company Logo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2000"/>
              <a:t>if Applicable</a:t>
            </a:r>
            <a:endParaRPr lang="fr-CA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</Words>
  <Application>Microsoft Office PowerPoint</Application>
  <PresentationFormat>Affichage à l'écran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Perichaud</dc:creator>
  <cp:lastModifiedBy>Thomas</cp:lastModifiedBy>
  <cp:revision>26</cp:revision>
  <dcterms:created xsi:type="dcterms:W3CDTF">2013-01-03T22:07:02Z</dcterms:created>
  <dcterms:modified xsi:type="dcterms:W3CDTF">2023-01-11T13:58:08Z</dcterms:modified>
</cp:coreProperties>
</file>